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2"/>
    <p:sldMasterId id="2147483674" r:id="rId3"/>
  </p:sldMasterIdLst>
  <p:notesMasterIdLst>
    <p:notesMasterId r:id="rId25"/>
  </p:notesMasterIdLst>
  <p:handoutMasterIdLst>
    <p:handoutMasterId r:id="rId26"/>
  </p:handoutMasterIdLst>
  <p:sldIdLst>
    <p:sldId id="271" r:id="rId4"/>
    <p:sldId id="269" r:id="rId5"/>
    <p:sldId id="258" r:id="rId6"/>
    <p:sldId id="259" r:id="rId7"/>
    <p:sldId id="272" r:id="rId8"/>
    <p:sldId id="270" r:id="rId9"/>
    <p:sldId id="268" r:id="rId10"/>
    <p:sldId id="26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10"/>
    </p:cViewPr>
  </p:sorterViewPr>
  <p:notesViewPr>
    <p:cSldViewPr>
      <p:cViewPr varScale="1">
        <p:scale>
          <a:sx n="76" d="100"/>
          <a:sy n="76" d="100"/>
        </p:scale>
        <p:origin x="32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42D02F-D7FB-2281-A61C-DD93E22EE8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48" cy="481850"/>
          </a:xfrm>
          <a:prstGeom prst="rect">
            <a:avLst/>
          </a:prstGeom>
        </p:spPr>
        <p:txBody>
          <a:bodyPr vert="horz" lIns="94077" tIns="47039" rIns="94077" bIns="47039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Spring 2023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923AF-BFC1-78D5-0DBD-1164617FA8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11" y="1"/>
            <a:ext cx="3170248" cy="481850"/>
          </a:xfrm>
          <a:prstGeom prst="rect">
            <a:avLst/>
          </a:prstGeom>
        </p:spPr>
        <p:txBody>
          <a:bodyPr vert="horz" lIns="94077" tIns="47039" rIns="94077" bIns="47039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4/23/2023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E0C2B-11A1-89E0-58C1-35A6D8506D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350"/>
            <a:ext cx="3170248" cy="481850"/>
          </a:xfrm>
          <a:prstGeom prst="rect">
            <a:avLst/>
          </a:prstGeom>
        </p:spPr>
        <p:txBody>
          <a:bodyPr vert="horz" lIns="94077" tIns="47039" rIns="94077" bIns="47039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Drew Forrest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C08FF-710C-8012-ACF0-D27EA414AD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11" y="9119350"/>
            <a:ext cx="3170248" cy="481850"/>
          </a:xfrm>
          <a:prstGeom prst="rect">
            <a:avLst/>
          </a:prstGeom>
        </p:spPr>
        <p:txBody>
          <a:bodyPr vert="horz" lIns="94077" tIns="47039" rIns="94077" bIns="47039" rtlCol="0" anchor="b"/>
          <a:lstStyle>
            <a:lvl1pPr algn="r">
              <a:defRPr sz="1200"/>
            </a:lvl1pPr>
          </a:lstStyle>
          <a:p>
            <a:fld id="{4C085C45-B694-4F3B-85D1-89734215A76B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504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200"/>
            </a:lvl1pPr>
          </a:lstStyle>
          <a:p>
            <a:r>
              <a:rPr lang="en-US"/>
              <a:t>Spring 2023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200"/>
            </a:lvl1pPr>
          </a:lstStyle>
          <a:p>
            <a:r>
              <a:rPr lang="en-US"/>
              <a:t>4/23/2023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200"/>
            </a:lvl1pPr>
          </a:lstStyle>
          <a:p>
            <a:r>
              <a:rPr lang="en-US"/>
              <a:t>Drew Forrest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200"/>
            </a:lvl1pPr>
          </a:lstStyle>
          <a:p>
            <a:fld id="{F6AD4A70-2F51-4146-B9C4-8BA4F7541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5655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2023 Gospel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4/23/2023 pm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9119474"/>
            <a:ext cx="6583680" cy="480060"/>
          </a:xfrm>
        </p:spPr>
        <p:txBody>
          <a:bodyPr/>
          <a:lstStyle/>
          <a:p>
            <a:r>
              <a:rPr lang="en-US" sz="500">
                <a:solidFill>
                  <a:srgbClr val="000000"/>
                </a:solidFill>
              </a:rPr>
              <a:t>Drew Forrest</a:t>
            </a:r>
            <a:endParaRPr lang="en-US" sz="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83679" y="9119474"/>
            <a:ext cx="729827" cy="480060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FBC8F-716A-2298-B565-6B43B5BB672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B0D37-3FA4-4029-5075-77FCF81B23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5541683-376C-D08F-B63C-9692070FE94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6FD77-BCC8-FBC0-A46D-5ABDCD85405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1165B-7FCA-CA66-1B95-681621FE5E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BE702AB-A382-C9A9-3048-2BA6EC1F40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F483C-ACD2-FE29-956E-819AC14E15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48A7C-18ED-D009-C7B5-07009C6873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3BA98F7-A3C3-F417-BE5C-B0D41B9EEB0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DE211-E842-FE20-A6D0-FD8971A6F3B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4DFFA-95FA-BF2B-B52D-2B80AED4F8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9FB04B0-06A3-1985-81DD-32D52A1835D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9EA75-8793-3783-E0F7-662F70B44A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87A88-44E6-6236-4A01-48EC01FCAE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9364949-80BD-2B2A-7D8D-6B1DE9E19CC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AEF1A-33E3-2825-1AB7-21CD944A7C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730C2-D894-5D99-D27F-88DB264148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B634375C-A4EE-FEC9-30AA-F939E9D96FA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F0FE4-58B4-6BF8-4736-C96D5A8516F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81677-F690-4526-C06C-D11B6C8D4B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8A62496-E921-DABF-164A-400AEF67939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D35D3-2D2A-8A85-8FA5-7F7EBC5C9C4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881F9-E531-A785-5CA7-D9E46BE30F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7405341-7A3E-3E15-5E8E-75B7794020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56D96-CAA8-E76D-87C4-A25C9F89EA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4BCB1-A67E-8337-496B-AAABC387AD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38AD41F-358D-702D-2C89-A6E6C0DFCF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7859A-704D-B84D-2A76-7422740CEF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50B56-2F4E-1C33-4DA3-B991387D4A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A8C1F72-BE8B-086A-FFFA-45B34E9682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2023 Gospel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4/23/2023 pm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9119474"/>
            <a:ext cx="6583680" cy="480060"/>
          </a:xfrm>
        </p:spPr>
        <p:txBody>
          <a:bodyPr/>
          <a:lstStyle/>
          <a:p>
            <a:r>
              <a:rPr lang="en-US" sz="500">
                <a:solidFill>
                  <a:srgbClr val="000000"/>
                </a:solidFill>
              </a:rPr>
              <a:t>Drew Forrest</a:t>
            </a:r>
            <a:endParaRPr lang="en-US" sz="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583679" y="9119474"/>
            <a:ext cx="729827" cy="480060"/>
          </a:xfrm>
        </p:spPr>
        <p:txBody>
          <a:bodyPr/>
          <a:lstStyle/>
          <a:p>
            <a:fld id="{EC87E0CF-87F6-4B58-B8B8-DCAB2DAAF3C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0769">
              <a:defRPr/>
            </a:pPr>
            <a:fld id="{8B263312-38AA-4E1E-B2B5-0F8F122B24FE}" type="slidenum">
              <a:rPr lang="en-US">
                <a:solidFill>
                  <a:prstClr val="black"/>
                </a:solidFill>
                <a:latin typeface="Calibri"/>
              </a:rPr>
              <a:pPr defTabSz="940769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91FBB-741F-C236-B868-6F5C93E0FEF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36A57-90F5-E000-5CE6-28234F9478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F2F05A77-FB42-EE5B-A7C6-1B1B0E78FF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2023 Gospel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Drew Forrest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2023 Gospel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Drew Forrest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2023 Gospel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Drew Forrest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Spring 2023 Gospel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Drew Forrest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C5355-3DAA-6E6C-CF15-BE90CBFA45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420D9-989D-2B18-C0AE-76D4AE8F92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3AC785D-2408-66B5-D0BC-01EB2FE2FF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C0500-3734-EF31-88D4-0B0F420062D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DE664-1D72-30B8-C6D1-BF5A684BA1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AAEA8BA-217B-0C1B-D737-43731B12FA2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CA4E0-3B68-54FD-0379-560D69D43D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4/23/2023 pm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1ACC0-E158-85C3-D625-88FDE752EE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Drew Forrest</a:t>
            </a:r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DD7B5D0-0241-9024-1923-00A1BE069E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Spring 2023 Gospel Meeting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911292"/>
          </a:xfrm>
        </p:spPr>
        <p:txBody>
          <a:bodyPr>
            <a:spAutoFit/>
          </a:bodyPr>
          <a:lstStyle/>
          <a:p>
            <a:pPr algn="ctr"/>
            <a:r>
              <a:rPr lang="en-US" sz="13800" b="1" dirty="0"/>
              <a:t>Acts 5:1-5</a:t>
            </a:r>
          </a:p>
        </p:txBody>
      </p:sp>
    </p:spTree>
    <p:extLst>
      <p:ext uri="{BB962C8B-B14F-4D97-AF65-F5344CB8AC3E}">
        <p14:creationId xmlns:p14="http://schemas.microsoft.com/office/powerpoint/2010/main" val="15991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"God will make an exception in your case."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7938" y="1524000"/>
            <a:ext cx="85212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i="1" dirty="0"/>
              <a:t>“I don’t go to church, but I pay taxes, don’t drink, etc.”</a:t>
            </a:r>
          </a:p>
          <a:p>
            <a:pPr algn="ctr"/>
            <a:r>
              <a:rPr lang="en-US" sz="4200" b="1" dirty="0"/>
              <a:t>Achan believed this lie – Joshua 7:21</a:t>
            </a:r>
          </a:p>
          <a:p>
            <a:pPr algn="ctr"/>
            <a:r>
              <a:rPr lang="en-US" sz="4200" b="1" dirty="0"/>
              <a:t>Lot’s Wife believed it – Genesis 19:26</a:t>
            </a:r>
          </a:p>
          <a:p>
            <a:pPr algn="ctr"/>
            <a:r>
              <a:rPr lang="en-US" sz="4200" b="1" dirty="0"/>
              <a:t>Nadab and Abihu believed it –</a:t>
            </a:r>
            <a:br>
              <a:rPr lang="en-US" sz="4200" b="1" dirty="0"/>
            </a:br>
            <a:r>
              <a:rPr lang="en-US" sz="4200" b="1" dirty="0"/>
              <a:t>Leviticus 10:1-2</a:t>
            </a:r>
          </a:p>
        </p:txBody>
      </p:sp>
    </p:spTree>
    <p:extLst>
      <p:ext uri="{BB962C8B-B14F-4D97-AF65-F5344CB8AC3E}">
        <p14:creationId xmlns:p14="http://schemas.microsoft.com/office/powerpoint/2010/main" val="2200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"God will make an exception in your case."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4062" y="1524000"/>
            <a:ext cx="8153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/>
              <a:t>God didn’t make an exception for Uzzah – 2 Samuel 6:6-7</a:t>
            </a:r>
          </a:p>
          <a:p>
            <a:pPr algn="ctr"/>
            <a:r>
              <a:rPr lang="en-US" sz="5400" b="1" dirty="0"/>
              <a:t>God is Not going to make an exception for You –</a:t>
            </a:r>
          </a:p>
          <a:p>
            <a:pPr algn="ctr"/>
            <a:r>
              <a:rPr lang="en-US" sz="4200" b="1" dirty="0"/>
              <a:t>Matthew 7:21-23, “depart from Me, you who practice lawlessness!”</a:t>
            </a:r>
          </a:p>
        </p:txBody>
      </p:sp>
    </p:spTree>
    <p:extLst>
      <p:ext uri="{BB962C8B-B14F-4D97-AF65-F5344CB8AC3E}">
        <p14:creationId xmlns:p14="http://schemas.microsoft.com/office/powerpoint/2010/main" val="154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"You don't really need to go to church all the time."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4062" y="1524000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“You only need to go every once in a while: Christmas, Easter …”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“So many hypocrites in the church.”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“No one there cares about you anyway.”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“Wednesday night is for weak minded people.”</a:t>
            </a:r>
          </a:p>
        </p:txBody>
      </p:sp>
    </p:spTree>
    <p:extLst>
      <p:ext uri="{BB962C8B-B14F-4D97-AF65-F5344CB8AC3E}">
        <p14:creationId xmlns:p14="http://schemas.microsoft.com/office/powerpoint/2010/main" val="40220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"You don't really need to go to church all the time."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4062" y="15240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Devil is not stupid – if he can keep you from the assemblies of the church, he owns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Corinthians Chapter 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Matthew 6:33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Matthew 10:37-38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Corinthians 16:1-2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20349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"You don't really need to go to church all the time."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4062" y="15240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Devil is not stupid – if he can keep you from the assemblies of the church, he owns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Hebrews 10:24-25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Hebrews 13:17, “obey those who rule over you, and be submissive, for they watch out for your souls, as those who must give account.”</a:t>
            </a:r>
          </a:p>
        </p:txBody>
      </p:sp>
    </p:spTree>
    <p:extLst>
      <p:ext uri="{BB962C8B-B14F-4D97-AF65-F5344CB8AC3E}">
        <p14:creationId xmlns:p14="http://schemas.microsoft.com/office/powerpoint/2010/main" val="2302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994392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"If you try to live up to God's expectations, you will be the most miserable person in the world."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“God is just a control freak and He likes watching you struggle …”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“He wants you to deny yourself a good time.”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“Even God tells you that His way is difficult …”</a:t>
            </a:r>
          </a:p>
        </p:txBody>
      </p:sp>
    </p:spTree>
    <p:extLst>
      <p:ext uri="{BB962C8B-B14F-4D97-AF65-F5344CB8AC3E}">
        <p14:creationId xmlns:p14="http://schemas.microsoft.com/office/powerpoint/2010/main" val="158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994392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"If you try to live up to God's expectations, you will be the most miserable person in the world."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you see how sneaky the Devil can be?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Peter 5:8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Corinthians 11:13-15, “transforms himself into an angel of light”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Luke Chapter 4 – Tempted Jesus Three Times</a:t>
            </a:r>
          </a:p>
        </p:txBody>
      </p:sp>
    </p:spTree>
    <p:extLst>
      <p:ext uri="{BB962C8B-B14F-4D97-AF65-F5344CB8AC3E}">
        <p14:creationId xmlns:p14="http://schemas.microsoft.com/office/powerpoint/2010/main" val="38744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994392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"If you try to live up to God's expectations, you will be the most miserable person in the world."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2719" y="2057400"/>
            <a:ext cx="845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Christian will be much happier following God’s commands than those who don’t.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Psalms 144:15; Proverbs 16:20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Proverbs 28:14; 29:18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Be Forgiven if we Sin – 1 John 1:9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John 5:3</a:t>
            </a:r>
          </a:p>
        </p:txBody>
      </p:sp>
    </p:spTree>
    <p:extLst>
      <p:ext uri="{BB962C8B-B14F-4D97-AF65-F5344CB8AC3E}">
        <p14:creationId xmlns:p14="http://schemas.microsoft.com/office/powerpoint/2010/main" val="25198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64797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"There are many ways to Heaven."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“Worship God in any way you want to as long as you do it from the heart.”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“Worship at the church of your choice – all churches are the same.”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opposite to what God’s Word teaches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Corinthians 1:10-13</a:t>
            </a:r>
          </a:p>
        </p:txBody>
      </p:sp>
    </p:spTree>
    <p:extLst>
      <p:ext uri="{BB962C8B-B14F-4D97-AF65-F5344CB8AC3E}">
        <p14:creationId xmlns:p14="http://schemas.microsoft.com/office/powerpoint/2010/main" val="1826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64797"/>
          </a:xfrm>
        </p:spPr>
        <p:txBody>
          <a:bodyPr>
            <a:spAutoFit/>
          </a:bodyPr>
          <a:lstStyle/>
          <a:p>
            <a:pPr algn="ctr"/>
            <a:r>
              <a:rPr b="1" i="1" dirty="0"/>
              <a:t>"There are many ways to Heaven."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153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opposite to what God’s Word teaches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Corinthians 1:10-13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TWO ROADS to Follow: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Matthew 7:13-14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14:6; 3:5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Don’t Ever Buy Into the Devil’s Lie that there are Many Ways Into Heaven!</a:t>
            </a:r>
          </a:p>
        </p:txBody>
      </p:sp>
    </p:spTree>
    <p:extLst>
      <p:ext uri="{BB962C8B-B14F-4D97-AF65-F5344CB8AC3E}">
        <p14:creationId xmlns:p14="http://schemas.microsoft.com/office/powerpoint/2010/main" val="12787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0154"/>
            <a:ext cx="7681913" cy="1218795"/>
          </a:xfrm>
        </p:spPr>
        <p:txBody>
          <a:bodyPr>
            <a:spAutoFit/>
          </a:bodyPr>
          <a:lstStyle/>
          <a:p>
            <a:pPr algn="ctr"/>
            <a:r>
              <a:rPr lang="en-US" sz="8800" b="1" dirty="0"/>
              <a:t>Trojan Horse</a:t>
            </a:r>
            <a:endParaRPr lang="en-US" sz="13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648200" cy="501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0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95794"/>
          </a:xfrm>
        </p:spPr>
        <p:txBody>
          <a:bodyPr>
            <a:spAutoFit/>
          </a:bodyPr>
          <a:lstStyle/>
          <a:p>
            <a:pPr algn="ctr"/>
            <a:r>
              <a:rPr sz="5400" b="1" i="1" dirty="0"/>
              <a:t>"There isn't going to be a judgment day."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81346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“Jesus said He would come back – where is He?”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Peter 3:3-10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5:7-8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Acts 17:30-31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of the Devil’s lies cannot change the reality that there WILL be a Judgment Day</a:t>
            </a:r>
          </a:p>
        </p:txBody>
      </p:sp>
    </p:spTree>
    <p:extLst>
      <p:ext uri="{BB962C8B-B14F-4D97-AF65-F5344CB8AC3E}">
        <p14:creationId xmlns:p14="http://schemas.microsoft.com/office/powerpoint/2010/main" val="3037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95794"/>
          </a:xfrm>
        </p:spPr>
        <p:txBody>
          <a:bodyPr>
            <a:spAutoFit/>
          </a:bodyPr>
          <a:lstStyle/>
          <a:p>
            <a:pPr algn="ctr"/>
            <a:r>
              <a:rPr sz="5400" b="1" i="1" dirty="0"/>
              <a:t>"You have plenty of time to obey God."</a:t>
            </a:r>
            <a:endParaRPr lang="en-US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“Let us convince the people they have all the time in the world to obey him.”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Acts 24:25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James 4:14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Corinthians 6:2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“NOW is the acceptable time; NOW is the DAY of SALVATION.”</a:t>
            </a:r>
          </a:p>
        </p:txBody>
      </p:sp>
    </p:spTree>
    <p:extLst>
      <p:ext uri="{BB962C8B-B14F-4D97-AF65-F5344CB8AC3E}">
        <p14:creationId xmlns:p14="http://schemas.microsoft.com/office/powerpoint/2010/main" val="3996802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18795"/>
          </a:xfrm>
        </p:spPr>
        <p:txBody>
          <a:bodyPr>
            <a:spAutoFit/>
          </a:bodyPr>
          <a:lstStyle/>
          <a:p>
            <a:pPr algn="ctr"/>
            <a:r>
              <a:rPr lang="en-US" sz="8800" dirty="0"/>
              <a:t>How About YOU?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752600"/>
            <a:ext cx="7493354" cy="2320635"/>
          </a:xfrm>
        </p:spPr>
        <p:txBody>
          <a:bodyPr>
            <a:spAutoFit/>
          </a:bodyPr>
          <a:lstStyle/>
          <a:p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times have YOU told a lie?</a:t>
            </a:r>
          </a:p>
          <a:p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8:43-44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75269" y="5105400"/>
            <a:ext cx="7732485" cy="882953"/>
          </a:xfrm>
          <a:prstGeom prst="roundRect">
            <a:avLst>
              <a:gd name="adj" fmla="val 903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Devil the father of lies!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661993"/>
          </a:xfrm>
        </p:spPr>
        <p:txBody>
          <a:bodyPr>
            <a:spAutoFit/>
          </a:bodyPr>
          <a:lstStyle/>
          <a:p>
            <a:pPr algn="ctr"/>
            <a:r>
              <a:rPr lang="en-US" sz="6000" b="1" dirty="0"/>
              <a:t>3 Different Ways John Defines a Liar: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2286000"/>
            <a:ext cx="8382000" cy="4267200"/>
          </a:xfrm>
        </p:spPr>
        <p:txBody>
          <a:bodyPr>
            <a:spAutoFit/>
          </a:bodyPr>
          <a:lstStyle/>
          <a:p>
            <a:r>
              <a:rPr lang="en-US" sz="4000" b="1" dirty="0"/>
              <a:t>1 John 2:4 – he who says “I KNOW HIM” and does NOT keep His commandments</a:t>
            </a:r>
          </a:p>
          <a:p>
            <a:r>
              <a:rPr lang="en-US" sz="4000" b="1" dirty="0"/>
              <a:t>1 John 2:22 – he who denies Jesus is the Christ</a:t>
            </a:r>
          </a:p>
          <a:p>
            <a:r>
              <a:rPr lang="en-US" sz="4000" b="1" dirty="0"/>
              <a:t>1 John 4:20 – someone who says “I LOVE GOD” but hates his brother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>
            <a:spAutoFit/>
          </a:bodyPr>
          <a:lstStyle/>
          <a:p>
            <a:pPr algn="ctr"/>
            <a:r>
              <a:rPr lang="en-US" sz="8000" b="1" dirty="0"/>
              <a:t>Proverbs 6:16-19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7924800" cy="4953000"/>
          </a:xfrm>
          <a:ln>
            <a:noFill/>
          </a:ln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4000" b="1" dirty="0"/>
              <a:t>“16 These six things the LORD hates, Yes, seven are an abomination to Him: 17 A proud look, </a:t>
            </a:r>
            <a:r>
              <a:rPr lang="en-US" sz="4000" b="1" dirty="0">
                <a:solidFill>
                  <a:srgbClr val="FFFF00"/>
                </a:solidFill>
              </a:rPr>
              <a:t>A lying tongue</a:t>
            </a:r>
            <a:r>
              <a:rPr lang="en-US" sz="4000" b="1" dirty="0"/>
              <a:t>, Hands that shed innocent blood, 18 A heart that devises wicked plans, Feet that are swift in running to evil, 19 </a:t>
            </a:r>
            <a:r>
              <a:rPr lang="en-US" sz="4000" b="1" dirty="0">
                <a:solidFill>
                  <a:srgbClr val="FFFF00"/>
                </a:solidFill>
              </a:rPr>
              <a:t>A false witness who speaks lies</a:t>
            </a:r>
            <a:r>
              <a:rPr lang="en-US" sz="4000" b="1" dirty="0"/>
              <a:t>, And one who sows discord among brethren.”</a:t>
            </a:r>
          </a:p>
        </p:txBody>
      </p:sp>
    </p:spTree>
    <p:extLst>
      <p:ext uri="{BB962C8B-B14F-4D97-AF65-F5344CB8AC3E}">
        <p14:creationId xmlns:p14="http://schemas.microsoft.com/office/powerpoint/2010/main" val="20991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7043208" cy="3323987"/>
          </a:xfrm>
        </p:spPr>
        <p:txBody>
          <a:bodyPr>
            <a:spAutoFit/>
          </a:bodyPr>
          <a:lstStyle/>
          <a:p>
            <a:r>
              <a:rPr lang="en-US" sz="4800" b="1" dirty="0"/>
              <a:t>Revelation 21:7-8, “all liars shall have their part in the lake which burns with fire and brimstone, which is the second death.”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304800"/>
            <a:ext cx="7690114" cy="2514600"/>
          </a:xfrm>
        </p:spPr>
        <p:txBody>
          <a:bodyPr>
            <a:spAutoFit/>
          </a:bodyPr>
          <a:lstStyle/>
          <a:p>
            <a:pPr algn="ctr"/>
            <a:r>
              <a:rPr lang="en-US" sz="6000" spc="0" dirty="0">
                <a:effectLst/>
              </a:rPr>
              <a:t>All Liars will end up facing the Same Fate as the Devil</a:t>
            </a:r>
          </a:p>
        </p:txBody>
      </p:sp>
    </p:spTree>
    <p:extLst>
      <p:ext uri="{BB962C8B-B14F-4D97-AF65-F5344CB8AC3E}">
        <p14:creationId xmlns:p14="http://schemas.microsoft.com/office/powerpoint/2010/main" val="15312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0" y="76200"/>
            <a:ext cx="7690114" cy="6647974"/>
          </a:xfrm>
        </p:spPr>
        <p:txBody>
          <a:bodyPr>
            <a:spAutoFit/>
          </a:bodyPr>
          <a:lstStyle/>
          <a:p>
            <a:pPr algn="ctr"/>
            <a:r>
              <a:rPr sz="12000" dirty="0"/>
              <a:t>The Seven L</a:t>
            </a:r>
            <a:r>
              <a:rPr lang="en-US" sz="12000" dirty="0"/>
              <a:t>i</a:t>
            </a:r>
            <a:r>
              <a:rPr sz="12000" dirty="0"/>
              <a:t>es The Devil Wants Us To Believe</a:t>
            </a:r>
            <a:endParaRPr lang="en-US" sz="1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>
            <a:spAutoFit/>
          </a:bodyPr>
          <a:lstStyle/>
          <a:p>
            <a:pPr algn="ctr"/>
            <a:r>
              <a:rPr sz="5400" b="1" i="1" dirty="0"/>
              <a:t>"The word of God is not true."</a:t>
            </a:r>
            <a:endParaRPr lang="en-US" sz="8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67645" y="10668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Devil used this lie – Genesis 3:1-5</a:t>
            </a:r>
          </a:p>
          <a:p>
            <a:r>
              <a:rPr lang="en-US" sz="4400" b="1" dirty="0"/>
              <a:t>IF the Word of God is Not True –</a:t>
            </a:r>
          </a:p>
          <a:p>
            <a:r>
              <a:rPr lang="en-US" sz="4400" b="1" dirty="0"/>
              <a:t>	No need to follow what God 	said</a:t>
            </a:r>
          </a:p>
          <a:p>
            <a:r>
              <a:rPr lang="en-US" sz="4400" b="1" dirty="0"/>
              <a:t>	No need to fear the wrath of 	God</a:t>
            </a:r>
          </a:p>
          <a:p>
            <a:pPr algn="ctr"/>
            <a:r>
              <a:rPr lang="en-US" sz="4400" b="1" dirty="0"/>
              <a:t>Many today do Not Respect the Word of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>
            <a:spAutoFit/>
          </a:bodyPr>
          <a:lstStyle/>
          <a:p>
            <a:pPr algn="ctr"/>
            <a:r>
              <a:rPr sz="5400" b="1" i="1" dirty="0"/>
              <a:t>"The word of God is not true."</a:t>
            </a:r>
            <a:endParaRPr lang="en-US" sz="8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67645" y="1066800"/>
            <a:ext cx="815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/>
              <a:t>“The Bible is wrong when it comes to raising your children.”</a:t>
            </a:r>
            <a:r>
              <a:rPr lang="en-US" sz="4800" b="1" dirty="0"/>
              <a:t> Ephesians 6:4</a:t>
            </a:r>
          </a:p>
          <a:p>
            <a:pPr algn="ctr"/>
            <a:r>
              <a:rPr lang="en-US" sz="4800" b="1" i="1" dirty="0"/>
              <a:t>“The Bible is wrong on the origin of life.” </a:t>
            </a:r>
            <a:r>
              <a:rPr lang="en-US" sz="4800" b="1" dirty="0"/>
              <a:t>Genesis 1:1</a:t>
            </a:r>
          </a:p>
          <a:p>
            <a:pPr algn="ctr"/>
            <a:r>
              <a:rPr lang="en-US" sz="4800" b="1" i="1" dirty="0"/>
              <a:t>“There are no absolute truths.”</a:t>
            </a:r>
            <a:endParaRPr lang="en-US" sz="4800" b="1" dirty="0"/>
          </a:p>
          <a:p>
            <a:pPr algn="ctr"/>
            <a:r>
              <a:rPr lang="en-US" sz="4800" b="1" dirty="0"/>
              <a:t>John 8:31-32</a:t>
            </a:r>
          </a:p>
        </p:txBody>
      </p:sp>
    </p:spTree>
    <p:extLst>
      <p:ext uri="{BB962C8B-B14F-4D97-AF65-F5344CB8AC3E}">
        <p14:creationId xmlns:p14="http://schemas.microsoft.com/office/powerpoint/2010/main" val="37704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xtured template_Wine Segoe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DE799-400D-457A-A0F1-CBEB124E44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1_Textured template_Wine Segoe</Template>
  <TotalTime>461</TotalTime>
  <Words>1102</Words>
  <Application>Microsoft Office PowerPoint</Application>
  <PresentationFormat>On-screen Show (4:3)</PresentationFormat>
  <Paragraphs>170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Wingdings</vt:lpstr>
      <vt:lpstr>Arial</vt:lpstr>
      <vt:lpstr>Calibri</vt:lpstr>
      <vt:lpstr>Courier New</vt:lpstr>
      <vt:lpstr>1_Textured template_Wine Segoe</vt:lpstr>
      <vt:lpstr>White with Courier font for code slides</vt:lpstr>
      <vt:lpstr>Acts 5:1-5</vt:lpstr>
      <vt:lpstr>Trojan Horse</vt:lpstr>
      <vt:lpstr>How About YOU?</vt:lpstr>
      <vt:lpstr>3 Different Ways John Defines a Liar:</vt:lpstr>
      <vt:lpstr>Proverbs 6:16-19</vt:lpstr>
      <vt:lpstr>PowerPoint Presentation</vt:lpstr>
      <vt:lpstr>PowerPoint Presentation</vt:lpstr>
      <vt:lpstr>"The word of God is not true."</vt:lpstr>
      <vt:lpstr>"The word of God is not true."</vt:lpstr>
      <vt:lpstr>"God will make an exception in your case."</vt:lpstr>
      <vt:lpstr>"God will make an exception in your case."</vt:lpstr>
      <vt:lpstr>"You don't really need to go to church all the time."</vt:lpstr>
      <vt:lpstr>"You don't really need to go to church all the time."</vt:lpstr>
      <vt:lpstr>"You don't really need to go to church all the time."</vt:lpstr>
      <vt:lpstr>"If you try to live up to God's expectations, you will be the most miserable person in the world."</vt:lpstr>
      <vt:lpstr>"If you try to live up to God's expectations, you will be the most miserable person in the world."</vt:lpstr>
      <vt:lpstr>"If you try to live up to God's expectations, you will be the most miserable person in the world."</vt:lpstr>
      <vt:lpstr>"There are many ways to Heaven."</vt:lpstr>
      <vt:lpstr>"There are many ways to Heaven."</vt:lpstr>
      <vt:lpstr>"There isn't going to be a judgment day."</vt:lpstr>
      <vt:lpstr>"You have plenty of time to obey God."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Acts 5:1-5</dc:title>
  <dc:creator>Gailen</dc:creator>
  <cp:lastModifiedBy>Richard Lidh</cp:lastModifiedBy>
  <cp:revision>20</cp:revision>
  <cp:lastPrinted>2023-04-24T04:00:48Z</cp:lastPrinted>
  <dcterms:created xsi:type="dcterms:W3CDTF">2013-08-24T00:16:19Z</dcterms:created>
  <dcterms:modified xsi:type="dcterms:W3CDTF">2023-04-24T04:01:03Z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TC102867849990</vt:lpwstr>
  </property>
</Properties>
</file>